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9" r:id="rId4"/>
    <p:sldId id="260" r:id="rId5"/>
    <p:sldId id="262" r:id="rId6"/>
    <p:sldId id="272" r:id="rId7"/>
    <p:sldId id="261" r:id="rId8"/>
    <p:sldId id="263" r:id="rId9"/>
    <p:sldId id="264" r:id="rId10"/>
    <p:sldId id="266" r:id="rId11"/>
    <p:sldId id="270" r:id="rId12"/>
    <p:sldId id="271" r:id="rId13"/>
    <p:sldId id="273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91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423A-2E1D-464F-ACFB-B0F8124D93B2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4C6D-808A-4068-9454-16B0EE5AF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2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272-39ED-45C3-BCD9-98A92B995EE7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8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B97-4A53-44B2-98D5-6C4C42E50846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2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099-4FDB-4F8E-AC40-E617691921CA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8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C6F-9A23-40FC-A496-439457D2237D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6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133-AD85-43F9-9D0E-738CA7ADC1D5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8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BA3-BC6F-47B5-9D16-F37631B0565E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2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4F4-123B-49B9-9653-4434B39EC17B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3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878-5B8F-4402-AE11-955E20ECA8E7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0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C20-9716-497A-A55F-9A3CD85F6419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1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7B4-DA39-4801-B735-8837D7F6548E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6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6BF6-D69C-453B-B1F8-92EC350CC2F1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014D-6ED9-4FD0-94F0-E8FF769EC4F3}" type="datetime1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0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узел 15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0" y="334532"/>
            <a:ext cx="8403771" cy="560614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1194" y="973324"/>
            <a:ext cx="7861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</a:rPr>
              <a:t>Закаливание</a:t>
            </a:r>
            <a:endParaRPr lang="ru-RU" sz="72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83773" y="2656114"/>
            <a:ext cx="522514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79722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2623930"/>
            <a:ext cx="9144001" cy="1563757"/>
          </a:xfrm>
          <a:prstGeom prst="rect">
            <a:avLst/>
          </a:prstGeom>
          <a:solidFill>
            <a:schemeClr val="lt1">
              <a:alpha val="4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Презентацию подготовила</a:t>
            </a:r>
          </a:p>
          <a:p>
            <a:pPr algn="ctr"/>
            <a:r>
              <a:rPr lang="ru-RU" sz="2400" dirty="0" smtClean="0"/>
              <a:t>Литовских Е</a:t>
            </a:r>
            <a:r>
              <a:rPr lang="ru-RU" sz="2400" dirty="0" smtClean="0"/>
              <a:t>лена Викторовна </a:t>
            </a:r>
          </a:p>
          <a:p>
            <a:pPr algn="ctr"/>
            <a:r>
              <a:rPr lang="ru-RU" sz="2400" dirty="0" smtClean="0"/>
              <a:t>МАОУ «Гимназия </a:t>
            </a:r>
            <a:r>
              <a:rPr lang="ru-RU" sz="2400" dirty="0" err="1" smtClean="0"/>
              <a:t>им.Н.Д.Лицмана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Тобольск</a:t>
            </a:r>
          </a:p>
          <a:p>
            <a:pPr algn="ctr"/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 rot="21064449">
            <a:off x="1823689" y="4401973"/>
            <a:ext cx="6961204" cy="1524000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72674" y="5393764"/>
              <a:ext cx="1055914" cy="10559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50902" y="5606853"/>
              <a:ext cx="821873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00874" y="5740189"/>
              <a:ext cx="710054" cy="69124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62" y="5854578"/>
              <a:ext cx="561857" cy="546972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3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Взаимопроверка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5952" y="1692323"/>
          <a:ext cx="7997589" cy="481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819"/>
                <a:gridCol w="2047164"/>
                <a:gridCol w="1487606"/>
              </a:tblGrid>
              <a:tr h="93798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</a:rPr>
                        <a:t>Вопрос 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</a:rPr>
                        <a:t>Ответ 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</a:rPr>
                        <a:t>Балл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1.Солнце, воздух и вода помогают человеку….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Укрепить или закалить организм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83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2.Какая пословица говорит о закаливании?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А) Холода не бойся - по пояс мойся.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Б) Мороз не велик, а стоять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велит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1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3.Плавание в открытых водоёмах,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называется…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Моржевание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807178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4.И в старости он любил ходить босиком, обливался по утрам холодной водой, а зимой катался на коньках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Л.Н.Толстой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1039132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5. Загорание с целью укрепления здоровья- …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(Запишите название процедуры словосочетанием)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Солнечные ванны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Чем полезно закаляться?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Какие правила закаливания надо соблюдать?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Какие виды закаливания существуют?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Какое значение имеет закаливание для здоровья человека?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25649"/>
            <a:ext cx="8996191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Давайте подведём итог!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*</a:t>
            </a:r>
            <a:r>
              <a:rPr lang="ru-RU" sz="6000" b="1" dirty="0" smtClean="0">
                <a:solidFill>
                  <a:srgbClr val="002060"/>
                </a:solidFill>
              </a:rPr>
              <a:t>Мы знаем…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*Мы умеем..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*Мы повторили…</a:t>
            </a:r>
          </a:p>
          <a:p>
            <a:r>
              <a:rPr lang="ru-RU" sz="6600" b="1" dirty="0" smtClean="0">
                <a:solidFill>
                  <a:srgbClr val="002060"/>
                </a:solidFill>
              </a:rPr>
              <a:t>*</a:t>
            </a:r>
            <a:r>
              <a:rPr lang="ru-RU" sz="6000" b="1" dirty="0" smtClean="0">
                <a:solidFill>
                  <a:srgbClr val="002060"/>
                </a:solidFill>
              </a:rPr>
              <a:t>Мы контролировали…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25649"/>
            <a:ext cx="8996191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Давайте подведём итог!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*</a:t>
            </a:r>
            <a:r>
              <a:rPr lang="ru-RU" sz="6000" b="1" dirty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.67-70 читать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*Запись в тетради</a:t>
            </a:r>
          </a:p>
          <a:p>
            <a:r>
              <a:rPr lang="ru-RU" sz="6000" b="1" dirty="0" smtClean="0">
                <a:solidFill>
                  <a:srgbClr val="002060"/>
                </a:solidFill>
              </a:rPr>
              <a:t>*Подобрать пословицы о закаливании</a:t>
            </a:r>
          </a:p>
          <a:p>
            <a:r>
              <a:rPr lang="ru-RU" sz="6600" b="1" smtClean="0">
                <a:solidFill>
                  <a:srgbClr val="002060"/>
                </a:solidFill>
              </a:rPr>
              <a:t>*</a:t>
            </a:r>
            <a:r>
              <a:rPr lang="ru-RU" sz="6000" b="1">
                <a:solidFill>
                  <a:srgbClr val="002060"/>
                </a:solidFill>
              </a:rPr>
              <a:t>Н</a:t>
            </a:r>
            <a:r>
              <a:rPr lang="ru-RU" sz="6000" b="1" smtClean="0">
                <a:solidFill>
                  <a:srgbClr val="002060"/>
                </a:solidFill>
              </a:rPr>
              <a:t>арисовать </a:t>
            </a:r>
            <a:r>
              <a:rPr lang="ru-RU" sz="6000" b="1" dirty="0" smtClean="0">
                <a:solidFill>
                  <a:srgbClr val="002060"/>
                </a:solidFill>
              </a:rPr>
              <a:t>рисунок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25649"/>
            <a:ext cx="8996191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Домашнее задание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927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25649"/>
            <a:ext cx="8996191" cy="107088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Определение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9486" y="1637897"/>
            <a:ext cx="83313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Закаливание-это система мероприятий, направленных на укрепление здоровья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420832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25649"/>
            <a:ext cx="8996191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9486" y="1637897"/>
            <a:ext cx="83313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Чем полезно закаляться?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Какие правила закаливания надо соблюдать?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Какие виды закаливания существуют?</a:t>
            </a:r>
          </a:p>
          <a:p>
            <a:pPr>
              <a:buFont typeface="Arial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Какое значение имеет закаливание для здоровья человека?</a:t>
            </a:r>
          </a:p>
          <a:p>
            <a:pPr>
              <a:buFont typeface="Arial" charset="0"/>
              <a:buChar char="•"/>
            </a:pP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25649"/>
            <a:ext cx="8996191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Правила закаливания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9486" y="1637897"/>
            <a:ext cx="83313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ru-RU" sz="5400" b="1" dirty="0" smtClean="0">
                <a:solidFill>
                  <a:srgbClr val="002060"/>
                </a:solidFill>
              </a:rPr>
              <a:t>Закаляться надо постепенно</a:t>
            </a:r>
          </a:p>
          <a:p>
            <a:pPr marL="1143000" indent="-1143000">
              <a:buAutoNum type="arabicPeriod"/>
            </a:pPr>
            <a:r>
              <a:rPr lang="ru-RU" sz="5400" b="1" dirty="0" smtClean="0">
                <a:solidFill>
                  <a:srgbClr val="002060"/>
                </a:solidFill>
              </a:rPr>
              <a:t>Закаливание надо проводить постоянно, систематически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25649"/>
            <a:ext cx="8996191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Виды закаливания: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782936" y="1637897"/>
            <a:ext cx="1787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User\Рабочий стол\Открытый урок\Виды закали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710" y="1536419"/>
            <a:ext cx="4667535" cy="46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ru-RU" sz="6000" dirty="0" smtClean="0">
                <a:solidFill>
                  <a:srgbClr val="002060"/>
                </a:solidFill>
              </a:rPr>
              <a:t>Водные процедуры </a:t>
            </a:r>
          </a:p>
          <a:p>
            <a:pPr>
              <a:buFont typeface="Arial" charset="0"/>
              <a:buChar char="•"/>
            </a:pPr>
            <a:r>
              <a:rPr lang="ru-RU" sz="6000" dirty="0" smtClean="0">
                <a:solidFill>
                  <a:srgbClr val="002060"/>
                </a:solidFill>
              </a:rPr>
              <a:t>Прогулки на свежем воздухе</a:t>
            </a:r>
          </a:p>
          <a:p>
            <a:pPr>
              <a:buFont typeface="Arial" charset="0"/>
              <a:buChar char="•"/>
            </a:pPr>
            <a:r>
              <a:rPr lang="ru-RU" sz="6000" dirty="0" smtClean="0">
                <a:solidFill>
                  <a:srgbClr val="002060"/>
                </a:solidFill>
              </a:rPr>
              <a:t>«Солнечные ванны»</a:t>
            </a:r>
          </a:p>
          <a:p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25649"/>
            <a:ext cx="8996191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Виды закаливания: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782936" y="1637897"/>
            <a:ext cx="1787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«Солнечные ванны» –загорание на солнце,  с целью укрепления здоровья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25649"/>
            <a:ext cx="8996191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Словарная работа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77421" y="5186148"/>
            <a:ext cx="8966579" cy="137842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800" b="1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245661" y="5240740"/>
            <a:ext cx="8898339" cy="1255593"/>
          </a:xfrm>
        </p:spPr>
        <p:txBody>
          <a:bodyPr/>
          <a:lstStyle/>
          <a:p>
            <a:pPr algn="ctr"/>
            <a:r>
              <a:rPr lang="ru-RU" sz="4800" b="1" dirty="0" err="1" smtClean="0">
                <a:solidFill>
                  <a:srgbClr val="002060"/>
                </a:solidFill>
              </a:rPr>
              <a:t>Моржевание</a:t>
            </a:r>
            <a:r>
              <a:rPr lang="ru-RU" sz="4800" b="1" dirty="0" smtClean="0">
                <a:solidFill>
                  <a:srgbClr val="002060"/>
                </a:solidFill>
              </a:rPr>
              <a:t>- плавание зимой в открытых водоёмах</a:t>
            </a:r>
          </a:p>
          <a:p>
            <a:pPr algn="l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25649"/>
            <a:ext cx="8996191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Словарная работа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Documents and Settings\User\Рабочий стол\Открытый урок\Мор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2269"/>
            <a:ext cx="4531057" cy="340161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Открытый урок\Люди-морж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991" y="2142699"/>
            <a:ext cx="4511009" cy="300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38945"/>
            <a:ext cx="8515350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25649"/>
            <a:ext cx="8996191" cy="107088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Проверь себя!</a:t>
            </a:r>
            <a:endParaRPr lang="ru-RU" sz="72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" name="Содержимое 4"/>
          <p:cNvGraphicFramePr>
            <a:graphicFrameLocks/>
          </p:cNvGraphicFramePr>
          <p:nvPr/>
        </p:nvGraphicFramePr>
        <p:xfrm>
          <a:off x="191068" y="1364777"/>
          <a:ext cx="7997589" cy="45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819"/>
                <a:gridCol w="2047164"/>
                <a:gridCol w="1487606"/>
              </a:tblGrid>
              <a:tr h="7692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</a:rPr>
                        <a:t>Вопрос 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</a:rPr>
                        <a:t>Ответ 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</a:rPr>
                        <a:t>Балл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1.Солнце, воздух и вода помогают человеку….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2.Какая пословица говорит о закаливании?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А) Холода не бойся - по пояс мойся.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Б) Мороз не велик, а стоять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велит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3.Плавание в открытых водоёмах,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называется…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7178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4.И в старости он любил ходить босиком, обливался по утрам холодной водой, а зимой катался на коньках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9132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5. Загорание с целью укрепления здоровья- …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(Запишите название процедуры словосочетанием)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343</Words>
  <Application>Microsoft Office PowerPoint</Application>
  <PresentationFormat>Экран (4:3)</PresentationFormat>
  <Paragraphs>86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Взаимопроверка</vt:lpstr>
      <vt:lpstr>Слайд 11</vt:lpstr>
      <vt:lpstr>Слайд 12</vt:lpstr>
      <vt:lpstr>Слайд 13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16</cp:revision>
  <dcterms:created xsi:type="dcterms:W3CDTF">2013-01-28T12:37:44Z</dcterms:created>
  <dcterms:modified xsi:type="dcterms:W3CDTF">2018-11-22T09:03:41Z</dcterms:modified>
</cp:coreProperties>
</file>