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7" r:id="rId4"/>
    <p:sldId id="269" r:id="rId5"/>
    <p:sldId id="258" r:id="rId6"/>
    <p:sldId id="259" r:id="rId7"/>
    <p:sldId id="276" r:id="rId8"/>
    <p:sldId id="260" r:id="rId9"/>
    <p:sldId id="261" r:id="rId10"/>
    <p:sldId id="262" r:id="rId11"/>
    <p:sldId id="263" r:id="rId12"/>
    <p:sldId id="273" r:id="rId13"/>
    <p:sldId id="275" r:id="rId14"/>
    <p:sldId id="270" r:id="rId15"/>
    <p:sldId id="264" r:id="rId16"/>
    <p:sldId id="265" r:id="rId17"/>
    <p:sldId id="271" r:id="rId18"/>
    <p:sldId id="266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33" autoAdjust="0"/>
  </p:normalViewPr>
  <p:slideViewPr>
    <p:cSldViewPr>
      <p:cViewPr varScale="1">
        <p:scale>
          <a:sx n="69" d="100"/>
          <a:sy n="69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3A1E7-AC0D-4BD7-AC23-9CFDA4B275FA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97A45-C4E6-4DED-B344-4A89669BAE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97A45-C4E6-4DED-B344-4A89669BAEC9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B67A5D-B954-4488-BA6D-A75CEDB5380E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65C18C-92A0-44E6-9904-9266F6D5FE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ПРАВИЛА ДОРОЖНОГО ДВИЖЕНИЯ</a:t>
            </a:r>
            <a:endParaRPr lang="ru-RU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786050" y="1481329"/>
            <a:ext cx="5900750" cy="37336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дождь и в ясную погоду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Здесь не ходят пешеходы.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Говорит им знак одно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Здесь ходить запрещено!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dorozhnye_znaki_2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2571744"/>
            <a:ext cx="4286248" cy="428625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5143504" cy="207167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знак другого рода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на страже пешехода.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Переходим с мамой вместе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Мы дорогу в этом месте.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400" dirty="0"/>
          </a:p>
        </p:txBody>
      </p:sp>
      <p:pic>
        <p:nvPicPr>
          <p:cNvPr id="4" name="Рисунок 3" descr="iCAGWKH1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285728"/>
            <a:ext cx="3428992" cy="3143272"/>
          </a:xfrm>
          <a:prstGeom prst="rect">
            <a:avLst/>
          </a:prstGeom>
        </p:spPr>
      </p:pic>
      <p:pic>
        <p:nvPicPr>
          <p:cNvPr id="6" name="Рисунок 5" descr="skazki-00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214554"/>
            <a:ext cx="5327202" cy="414338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ereho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214290"/>
            <a:ext cx="5286412" cy="592937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Улицу переходить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Все имеют право ,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Только влево погляди,</a:t>
            </a:r>
          </a:p>
          <a:p>
            <a:pPr algn="ctr"/>
            <a:r>
              <a:rPr lang="ru-RU" sz="5400" dirty="0" smtClean="0">
                <a:solidFill>
                  <a:schemeClr val="bg2">
                    <a:lumMod val="50000"/>
                  </a:schemeClr>
                </a:solidFill>
              </a:rPr>
              <a:t>А потом – направо</a:t>
            </a:r>
            <a:endParaRPr lang="ru-RU" sz="5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8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14400" y="500042"/>
            <a:ext cx="8229600" cy="3954483"/>
          </a:xfrm>
        </p:spPr>
        <p:txBody>
          <a:bodyPr>
            <a:normAutofit/>
          </a:bodyPr>
          <a:lstStyle/>
          <a:p>
            <a:pPr lvl="8"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этом месте пешеход</a:t>
            </a:r>
          </a:p>
          <a:p>
            <a:pPr lvl="8"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Терпеливо транспорт ждет</a:t>
            </a:r>
          </a:p>
          <a:p>
            <a:pPr lvl="8" algn="ctr"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пешком устал шагать,</a:t>
            </a:r>
          </a:p>
          <a:p>
            <a:pPr lvl="8" algn="ctr">
              <a:buNone/>
            </a:pP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Хочет пассажиром стать	</a:t>
            </a:r>
          </a:p>
          <a:p>
            <a:pPr lvl="8" algn="ctr">
              <a:buNone/>
            </a:pPr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sz="18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7358114" cy="71438"/>
          </a:xfrm>
        </p:spPr>
        <p:txBody>
          <a:bodyPr>
            <a:normAutofit fontScale="90000"/>
          </a:bodyPr>
          <a:lstStyle/>
          <a:p>
            <a:pPr algn="ctr"/>
            <a:endParaRPr lang="ru-RU" sz="3600" dirty="0"/>
          </a:p>
        </p:txBody>
      </p:sp>
      <p:pic>
        <p:nvPicPr>
          <p:cNvPr id="4" name="Рисунок 3" descr="dorozhnye_znaki_3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57496"/>
            <a:ext cx="9328505" cy="367099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214346" y="1357298"/>
            <a:ext cx="8443946" cy="4383087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 день рожденья подарили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Скоростной велосипед.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Научили, объяснили.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Ездить там, где знака нет!</a:t>
            </a:r>
          </a:p>
          <a:p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Велосипедная дорожка!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Обгоняй Максим Сережку.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Вам никто не помешает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знак все дети знают.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iCAYXZ2Z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4000504"/>
            <a:ext cx="3022019" cy="2143116"/>
          </a:xfrm>
          <a:prstGeom prst="rect">
            <a:avLst/>
          </a:prstGeom>
        </p:spPr>
      </p:pic>
      <p:pic>
        <p:nvPicPr>
          <p:cNvPr id="6" name="Рисунок 5" descr="1161065_no_bicycl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86446" y="928670"/>
            <a:ext cx="2571768" cy="235745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07n6g-si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429784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Чтоб не было несчастья</a:t>
            </a:r>
            <a:b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Запомните , друзья , </a:t>
            </a:r>
          </a:p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 Что на проезжей части</a:t>
            </a:r>
            <a:b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Играть нельзя !           </a:t>
            </a:r>
            <a:r>
              <a:rPr lang="ru-RU" sz="1800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  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skazki-00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3214686"/>
            <a:ext cx="5000628" cy="364331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000108"/>
            <a:ext cx="8015286" cy="300039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                                   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642918"/>
            <a:ext cx="8443914" cy="25003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 На улице будьте </a:t>
            </a:r>
            <a:r>
              <a:rPr lang="ru-RU" sz="4400" dirty="0" err="1" smtClean="0">
                <a:solidFill>
                  <a:srgbClr val="FF0000"/>
                </a:solidFill>
              </a:rPr>
              <a:t>внимательны,дети</a:t>
            </a:r>
            <a:r>
              <a:rPr lang="ru-RU" sz="4400" dirty="0" smtClean="0">
                <a:solidFill>
                  <a:srgbClr val="FF0000"/>
                </a:solidFill>
              </a:rPr>
              <a:t>!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И твердо запомните правила эти !!!</a:t>
            </a:r>
            <a:endParaRPr lang="ru-RU" dirty="0"/>
          </a:p>
        </p:txBody>
      </p:sp>
      <p:pic>
        <p:nvPicPr>
          <p:cNvPr id="4" name="Рисунок 3" descr="deti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3171825"/>
            <a:ext cx="2667000" cy="36861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Правила движения,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С самого рождения,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Каждому полезны и важны .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Правила движения ,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Все без исключения</a:t>
            </a:r>
          </a:p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Знать должны .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143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И проспекты и </a:t>
            </a:r>
            <a:br>
              <a:rPr lang="ru-RU" sz="3200" dirty="0" smtClean="0"/>
            </a:br>
            <a:r>
              <a:rPr lang="ru-RU" sz="3200" dirty="0" smtClean="0"/>
              <a:t>бульвары </a:t>
            </a:r>
            <a:br>
              <a:rPr lang="ru-RU" sz="3200" dirty="0" smtClean="0"/>
            </a:br>
            <a:r>
              <a:rPr lang="ru-RU" sz="3200" dirty="0" smtClean="0"/>
              <a:t>Всюду улицы шумны.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73388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Тут шалить мешать народу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Запрещается!</a:t>
            </a:r>
          </a:p>
          <a:p>
            <a:pPr algn="ctr"/>
            <a:r>
              <a:rPr lang="ru-RU" sz="4000" dirty="0" smtClean="0">
                <a:solidFill>
                  <a:schemeClr val="accent1"/>
                </a:solidFill>
              </a:rPr>
              <a:t>Быть примерным пешеходом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Разрешается!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skazki-003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8786874" cy="621510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71545"/>
            <a:ext cx="2786082" cy="2000265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Я глазищами моргаю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Неустанно день и ночь.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Я машинам помогаю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И тебе хочу помочь.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pr7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0"/>
            <a:ext cx="6143636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1428792" y="0"/>
            <a:ext cx="8515352" cy="595469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цвет зажегся красный,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Значит двигаться опасно.  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Свет зеленый говорит :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Проходите, путь открыт!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Желтый свет-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Предупрежденье: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Жди сигнала для движенья!</a:t>
            </a:r>
          </a:p>
          <a:p>
            <a:pPr algn="ctr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skazki-00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3214686"/>
            <a:ext cx="3429024" cy="337091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28662" y="0"/>
            <a:ext cx="7479792" cy="4572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ты гуляешь просто,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Все равно вперед смотри.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Через шумный перекресток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Осторожно проходи!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Переход при красном свете-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Запрещается!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При зеленом даже детям-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Разрешается!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14291"/>
            <a:ext cx="4572032" cy="35004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Он укажет поворот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И конечно переход.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Без него нельзя никак.</a:t>
            </a:r>
          </a:p>
          <a:p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Этот друг…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Дорожный знак!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837962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2928934"/>
            <a:ext cx="5214942" cy="392906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Затихают все моторы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 внимательны шоферы,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знаки говорят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Близко школа! 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Детский сад.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8" name="Рисунок 17" descr="vnimanie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91050" y="2695575"/>
            <a:ext cx="4552950" cy="4162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831</TotalTime>
  <Words>245</Words>
  <Application>Microsoft Office PowerPoint</Application>
  <PresentationFormat>Экран (4:3)</PresentationFormat>
  <Paragraphs>73</Paragraphs>
  <Slides>19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ПРАВИЛА ДОРОЖНОГО ДВИЖЕНИЯ</vt:lpstr>
      <vt:lpstr>Слайд 2</vt:lpstr>
      <vt:lpstr>И проспекты и  бульвары  Всюду улицы шумны.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Этот знак другого рода Он на страже пешехода. Переходим с мамой вместе Мы дорогу в этом месте.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 На улице будьте внимательны,дети! И твердо запомните правила эти !!!</vt:lpstr>
    </vt:vector>
  </TitlesOfParts>
  <Company>School 9 Tver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ДОРОЖНОГО ДВИЖЕНИЯ</dc:title>
  <dc:creator>Пользователь</dc:creator>
  <cp:lastModifiedBy>User</cp:lastModifiedBy>
  <cp:revision>93</cp:revision>
  <dcterms:created xsi:type="dcterms:W3CDTF">2000-01-01T06:48:00Z</dcterms:created>
  <dcterms:modified xsi:type="dcterms:W3CDTF">2018-04-04T08:51:57Z</dcterms:modified>
</cp:coreProperties>
</file>